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00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257" r:id="rId14"/>
    <p:sldId id="346" r:id="rId15"/>
    <p:sldId id="347" r:id="rId16"/>
    <p:sldId id="352" r:id="rId17"/>
    <p:sldId id="353" r:id="rId18"/>
    <p:sldId id="354" r:id="rId19"/>
    <p:sldId id="351" r:id="rId20"/>
    <p:sldId id="349" r:id="rId21"/>
    <p:sldId id="350" r:id="rId22"/>
    <p:sldId id="348" r:id="rId23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2317D-3D01-49BF-96B2-D29C8EAE6EFC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C34D0-64CA-48CD-B09B-C7C37D5AC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3B637-C6F0-4634-A0B7-4C7B7B94B7FB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D41BF-54E1-44C5-93B0-BF86243DE4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D41BF-54E1-44C5-93B0-BF86243DE4C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50E6-502D-4498-990E-1D2F57230958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392F-00CA-41CB-9F6D-05ABC0FCC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50E6-502D-4498-990E-1D2F57230958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392F-00CA-41CB-9F6D-05ABC0FCC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50E6-502D-4498-990E-1D2F57230958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392F-00CA-41CB-9F6D-05ABC0FCC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50E6-502D-4498-990E-1D2F57230958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392F-00CA-41CB-9F6D-05ABC0FCC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50E6-502D-4498-990E-1D2F57230958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392F-00CA-41CB-9F6D-05ABC0FCC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50E6-502D-4498-990E-1D2F57230958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392F-00CA-41CB-9F6D-05ABC0FCC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50E6-502D-4498-990E-1D2F57230958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392F-00CA-41CB-9F6D-05ABC0FCC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50E6-502D-4498-990E-1D2F57230958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392F-00CA-41CB-9F6D-05ABC0FCC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50E6-502D-4498-990E-1D2F57230958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392F-00CA-41CB-9F6D-05ABC0FCC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50E6-502D-4498-990E-1D2F57230958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392F-00CA-41CB-9F6D-05ABC0FCC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50E6-502D-4498-990E-1D2F57230958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BB392F-00CA-41CB-9F6D-05ABC0FCCD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B950E6-502D-4498-990E-1D2F57230958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BB392F-00CA-41CB-9F6D-05ABC0FCCDA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.T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35275" y="2667000"/>
            <a:ext cx="5303725" cy="389902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/>
              <a:t>Course 208. Trail Signs</a:t>
            </a:r>
            <a:endParaRPr lang="en-US" b="1" dirty="0"/>
          </a:p>
        </p:txBody>
      </p:sp>
      <p:pic>
        <p:nvPicPr>
          <p:cNvPr id="9" name="Picture 8" descr="Logo onWhit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19400" y="762000"/>
            <a:ext cx="1293091" cy="1293091"/>
          </a:xfrm>
          <a:prstGeom prst="rect">
            <a:avLst/>
          </a:prstGeom>
          <a:noFill/>
        </p:spPr>
      </p:pic>
      <p:pic>
        <p:nvPicPr>
          <p:cNvPr id="10" name="Picture 8" descr="Original Ar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914400"/>
            <a:ext cx="1575955" cy="113358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629400" y="5791200"/>
            <a:ext cx="211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Photos Courtesy of </a:t>
            </a:r>
          </a:p>
          <a:p>
            <a:pPr algn="ctr"/>
            <a:r>
              <a:rPr lang="en-US" dirty="0" smtClean="0"/>
              <a:t>Paul Martin Smith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en lake trail sign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514600" y="879230"/>
            <a:ext cx="4038600" cy="59025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815004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38200" y="990600"/>
            <a:ext cx="74168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TMarker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600200" y="962192"/>
            <a:ext cx="5787934" cy="55910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1898p9 sign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828800" y="853396"/>
            <a:ext cx="5638800" cy="5852204"/>
          </a:xfrm>
        </p:spPr>
      </p:pic>
      <p:cxnSp>
        <p:nvCxnSpPr>
          <p:cNvPr id="16" name="Straight Arrow Connector 15"/>
          <p:cNvCxnSpPr/>
          <p:nvPr/>
        </p:nvCxnSpPr>
        <p:spPr>
          <a:xfrm>
            <a:off x="762000" y="3048000"/>
            <a:ext cx="3048000" cy="16764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mond marker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38400" y="914400"/>
            <a:ext cx="4267200" cy="56895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0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838200" y="1066800"/>
            <a:ext cx="7403308" cy="55165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17x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43000" y="914400"/>
            <a:ext cx="6980464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1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860685" y="838200"/>
            <a:ext cx="711783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2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177857"/>
            <a:ext cx="8229600" cy="534048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247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3000" y="1219200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2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71600" y="930876"/>
            <a:ext cx="6400800" cy="562232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0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38200" y="952500"/>
            <a:ext cx="7467600" cy="56007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01x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9144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1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257300"/>
            <a:ext cx="8269834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14400" y="1066800"/>
            <a:ext cx="74676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41070" y="1371600"/>
            <a:ext cx="867433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4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371600" y="1143000"/>
            <a:ext cx="6459794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5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1219200"/>
            <a:ext cx="85344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5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95400" y="838200"/>
            <a:ext cx="64008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06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295400"/>
            <a:ext cx="8382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06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90600" y="914400"/>
            <a:ext cx="7162800" cy="5562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659</TotalTime>
  <Words>12</Words>
  <Application>Microsoft Office PowerPoint</Application>
  <PresentationFormat>On-screen Show (4:3)</PresentationFormat>
  <Paragraphs>4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Course 208. Trail Signs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 Sacramento Volunteer Chapter</dc:title>
  <dc:creator>Jennifer</dc:creator>
  <cp:lastModifiedBy>Jennifer Tripp</cp:lastModifiedBy>
  <cp:revision>49</cp:revision>
  <dcterms:created xsi:type="dcterms:W3CDTF">2010-01-27T06:26:15Z</dcterms:created>
  <dcterms:modified xsi:type="dcterms:W3CDTF">2011-03-29T22:35:27Z</dcterms:modified>
</cp:coreProperties>
</file>