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300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257" r:id="rId14"/>
    <p:sldId id="346" r:id="rId15"/>
    <p:sldId id="347" r:id="rId16"/>
    <p:sldId id="352" r:id="rId17"/>
    <p:sldId id="353" r:id="rId18"/>
    <p:sldId id="354" r:id="rId19"/>
    <p:sldId id="351" r:id="rId20"/>
    <p:sldId id="349" r:id="rId21"/>
    <p:sldId id="350" r:id="rId22"/>
    <p:sldId id="34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77"/>
    <a:srgbClr val="546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7"/>
    <p:restoredTop sz="94658"/>
  </p:normalViewPr>
  <p:slideViewPr>
    <p:cSldViewPr snapToGrid="0" snapToObjects="1">
      <p:cViewPr varScale="1">
        <p:scale>
          <a:sx n="114" d="100"/>
          <a:sy n="114" d="100"/>
        </p:scale>
        <p:origin x="15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99121-8D38-C741-A2A2-53A70CD63C3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50B21-A1D4-6E4D-9686-6E2DA41B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41BF-54E1-44C5-93B0-BF86243DE4C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how or 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05894"/>
            <a:ext cx="77724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/>
            </a:lvl1pPr>
          </a:lstStyle>
          <a:p>
            <a:r>
              <a:rPr lang="en-US" dirty="0"/>
              <a:t>Click to add a show or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885569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737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mage Mont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59074" y="1404133"/>
            <a:ext cx="4001057" cy="2166243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defRPr sz="1600" b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click picture icon to place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767388" y="3570376"/>
            <a:ext cx="2452910" cy="2763689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defRPr sz="1600" b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600" b="0" dirty="0"/>
              <a:t>click picture icon to place image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220298" y="3570376"/>
            <a:ext cx="4005072" cy="2167128"/>
          </a:xfrm>
        </p:spPr>
        <p:txBody>
          <a:bodyPr>
            <a:normAutofit/>
          </a:bodyPr>
          <a:lstStyle>
            <a:lvl1pPr>
              <a:defRPr sz="1600" b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600" b="0" dirty="0"/>
              <a:t>click picture icon to place image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960131" y="808888"/>
            <a:ext cx="2450592" cy="2761488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defRPr sz="1600" b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600" b="0" dirty="0"/>
              <a:t>click picture icon to place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6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Bullets with Image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10000" y="907939"/>
            <a:ext cx="4072492" cy="4890349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defRPr sz="1600"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Click the picture icon to place an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138" y="1647371"/>
            <a:ext cx="4211862" cy="4666343"/>
          </a:xfrm>
        </p:spPr>
        <p:txBody>
          <a:bodyPr/>
          <a:lstStyle>
            <a:lvl1pPr marL="342900" indent="-342900">
              <a:lnSpc>
                <a:spcPts val="2400"/>
              </a:lnSpc>
              <a:buFontTx/>
              <a:buBlip>
                <a:blip r:embed="rId3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38" y="915442"/>
            <a:ext cx="4211862" cy="731929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Bullets with Image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61938" y="907939"/>
            <a:ext cx="4072492" cy="5421977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defRPr sz="1600"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Click the picture icon to place an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93696" y="908050"/>
            <a:ext cx="4310062" cy="4890238"/>
          </a:xfrm>
        </p:spPr>
        <p:txBody>
          <a:bodyPr/>
          <a:lstStyle>
            <a:lvl1pPr marL="342900" indent="-342900">
              <a:lnSpc>
                <a:spcPts val="2400"/>
              </a:lnSpc>
              <a:buFont typeface="Arial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8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378ED-60C9-AF49-BA51-EEB4B9FBA4C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05D0AF-FA43-0147-8CBC-12CCA2E3F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378ED-60C9-AF49-BA51-EEB4B9FBA4C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05D0AF-FA43-0147-8CBC-12CCA2E3F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378ED-60C9-AF49-BA51-EEB4B9FBA4C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05D0AF-FA43-0147-8CBC-12CCA2E3F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378ED-60C9-AF49-BA51-EEB4B9FBA4C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05D0AF-FA43-0147-8CBC-12CCA2E3F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378ED-60C9-AF49-BA51-EEB4B9FBA4C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05D0AF-FA43-0147-8CBC-12CCA2E3F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378ED-60C9-AF49-BA51-EEB4B9FBA4C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05D0AF-FA43-0147-8CBC-12CCA2E3F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64141"/>
            <a:ext cx="7772400" cy="1644504"/>
          </a:xfrm>
        </p:spPr>
        <p:txBody>
          <a:bodyPr anchor="t"/>
          <a:lstStyle>
            <a:lvl1pPr algn="ctr">
              <a:lnSpc>
                <a:spcPts val="6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58825"/>
            <a:ext cx="9144000" cy="358634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Click the picture icon to add a title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4345172"/>
            <a:ext cx="9143999" cy="12796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378ED-60C9-AF49-BA51-EEB4B9FBA4C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05D0AF-FA43-0147-8CBC-12CCA2E3F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378ED-60C9-AF49-BA51-EEB4B9FBA4C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05D0AF-FA43-0147-8CBC-12CCA2E3F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378ED-60C9-AF49-BA51-EEB4B9FBA4C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05D0AF-FA43-0147-8CBC-12CCA2E3F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4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4863" indent="-225425"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- Horizon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79463"/>
            <a:ext cx="9144000" cy="5110974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click the picture icon to place a single large horizontal image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-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509284" y="779463"/>
            <a:ext cx="4125432" cy="5600072"/>
          </a:xfrm>
          <a:effectLst/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click the picture icon to place a single large vertical image</a:t>
            </a:r>
          </a:p>
        </p:txBody>
      </p:sp>
    </p:spTree>
    <p:extLst>
      <p:ext uri="{BB962C8B-B14F-4D97-AF65-F5344CB8AC3E}">
        <p14:creationId xmlns:p14="http://schemas.microsoft.com/office/powerpoint/2010/main" val="157245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mall Images - Horizon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48539" y="814903"/>
            <a:ext cx="5047488" cy="2697480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click the picture icon to place one of two small horizontal images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047875" y="3665023"/>
            <a:ext cx="5048250" cy="270033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click the picture icon to place one of two small horizontal images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mall Images -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87860" y="961823"/>
            <a:ext cx="3429000" cy="5231479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click the picture icon to place one of two small vertical images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569534" y="961823"/>
            <a:ext cx="3431436" cy="5231479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click the picture icon to place one of two small vertical images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with Desc - Horizon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33425" y="893763"/>
            <a:ext cx="7677150" cy="4351337"/>
          </a:xfrm>
        </p:spPr>
        <p:txBody>
          <a:bodyPr/>
          <a:lstStyle>
            <a:lvl1pPr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Click to place a single horizontal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58591" y="5345112"/>
            <a:ext cx="7226817" cy="942273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2000" dirty="0"/>
              <a:t>Click to add a title and/or description of the image above, and backspace to delete the bullet if you don’t want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9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with Desc -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85331" y="844144"/>
            <a:ext cx="4072492" cy="5464507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Click to place a single horizontal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21225" y="1992313"/>
            <a:ext cx="4230688" cy="2692400"/>
          </a:xfrm>
        </p:spPr>
        <p:txBody>
          <a:bodyPr>
            <a:normAutofit/>
          </a:bodyPr>
          <a:lstStyle>
            <a:lvl1pPr marL="0" indent="0" algn="l">
              <a:defRPr sz="20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2000" dirty="0"/>
              <a:t>Click to add a title and/or description of the image, and backspace to delete the bullet if you don’t want it.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138" y="915442"/>
            <a:ext cx="8155212" cy="991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add a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4991"/>
            <a:ext cx="7886700" cy="375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 (backspace over bullets if you don’t need them)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64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73" r:id="rId4"/>
    <p:sldLayoutId id="2147483672" r:id="rId5"/>
    <p:sldLayoutId id="2147483674" r:id="rId6"/>
    <p:sldLayoutId id="2147483675" r:id="rId7"/>
    <p:sldLayoutId id="2147483676" r:id="rId8"/>
    <p:sldLayoutId id="2147483677" r:id="rId9"/>
    <p:sldLayoutId id="2147483679" r:id="rId10"/>
    <p:sldLayoutId id="2147483680" r:id="rId11"/>
    <p:sldLayoutId id="2147483681" r:id="rId12"/>
    <p:sldLayoutId id="214748368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83" r:id="rId23"/>
  </p:sldLayoutIdLs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i="0" kern="1200" baseline="0">
          <a:solidFill>
            <a:srgbClr val="546223"/>
          </a:solidFill>
          <a:latin typeface="Roboto Black" charset="0"/>
          <a:ea typeface="Roboto Black" charset="0"/>
          <a:cs typeface="Roboto Black" charset="0"/>
        </a:defRPr>
      </a:lvl1pPr>
    </p:titleStyle>
    <p:bodyStyle>
      <a:lvl1pPr marL="406400" indent="-406400" algn="l" defTabSz="914400" rtl="0" eaLnBrk="1" latinLnBrk="0" hangingPunct="1">
        <a:lnSpc>
          <a:spcPts val="2800"/>
        </a:lnSpc>
        <a:spcBef>
          <a:spcPts val="1000"/>
        </a:spcBef>
        <a:buSzPct val="90000"/>
        <a:buFontTx/>
        <a:buBlip>
          <a:blip r:embed="rId26"/>
        </a:buBlip>
        <a:tabLst/>
        <a:defRPr sz="2800" b="1" i="0" kern="1200" baseline="0">
          <a:solidFill>
            <a:schemeClr val="tx1"/>
          </a:solidFill>
          <a:latin typeface="Roboto" charset="0"/>
          <a:ea typeface="Roboto" charset="0"/>
          <a:cs typeface="Robot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2400" b="1" i="0" kern="1200">
          <a:solidFill>
            <a:schemeClr val="tx1">
              <a:lumMod val="65000"/>
              <a:lumOff val="35000"/>
            </a:schemeClr>
          </a:solidFill>
          <a:latin typeface="Roboto" charset="0"/>
          <a:ea typeface="Roboto" charset="0"/>
          <a:cs typeface="Robot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b="0" i="1" kern="1200">
          <a:solidFill>
            <a:schemeClr val="tx1">
              <a:lumMod val="65000"/>
              <a:lumOff val="35000"/>
            </a:schemeClr>
          </a:solidFill>
          <a:latin typeface="Roboto Medium" charset="0"/>
          <a:ea typeface="Roboto Medium" charset="0"/>
          <a:cs typeface="Roboto Medium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Roboto Light" charset="0"/>
          <a:ea typeface="Roboto Light" charset="0"/>
          <a:cs typeface="Roboto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b="0" i="1" kern="1200">
          <a:solidFill>
            <a:schemeClr val="tx1">
              <a:lumMod val="65000"/>
              <a:lumOff val="35000"/>
            </a:schemeClr>
          </a:solidFill>
          <a:latin typeface="Roboto Light" charset="0"/>
          <a:ea typeface="Roboto Light" charset="0"/>
          <a:cs typeface="Roboto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35275" y="2213994"/>
            <a:ext cx="5303725" cy="389902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3254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Course 208. Trail Signs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3458" y="5338194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Photos Courtesy of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Paul Martin Smith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en lake trail sign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654748" y="770173"/>
            <a:ext cx="3898452" cy="56977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815004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04644" y="856376"/>
            <a:ext cx="7416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TMarker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600200" y="819579"/>
            <a:ext cx="5787934" cy="55910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1898p9 sign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828800" y="744339"/>
            <a:ext cx="5482527" cy="5690017"/>
          </a:xfrm>
        </p:spPr>
      </p:pic>
      <p:cxnSp>
        <p:nvCxnSpPr>
          <p:cNvPr id="16" name="Straight Arrow Connector 15"/>
          <p:cNvCxnSpPr/>
          <p:nvPr/>
        </p:nvCxnSpPr>
        <p:spPr>
          <a:xfrm>
            <a:off x="762000" y="2938943"/>
            <a:ext cx="3048000" cy="16764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mond marke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38400" y="763398"/>
            <a:ext cx="4267200" cy="568959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0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815130"/>
            <a:ext cx="7403308" cy="55165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17x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43000" y="763398"/>
            <a:ext cx="6855753" cy="56877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1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08321" y="779477"/>
            <a:ext cx="6870194" cy="56632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2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24312" y="766796"/>
            <a:ext cx="7996759" cy="51893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4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000" y="121920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2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71600" y="930876"/>
            <a:ext cx="6220437" cy="54638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8200" y="759553"/>
            <a:ext cx="7353883" cy="55154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1x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914400"/>
            <a:ext cx="7326385" cy="54947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1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871406"/>
            <a:ext cx="8269834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14400" y="1066800"/>
            <a:ext cx="7209219" cy="51494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41070" y="1174459"/>
            <a:ext cx="8625064" cy="47733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71600" y="924886"/>
            <a:ext cx="6459794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22915" y="881542"/>
            <a:ext cx="8067412" cy="50421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35184" y="838200"/>
            <a:ext cx="6161015" cy="55742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06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917895"/>
            <a:ext cx="8382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6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90600" y="914400"/>
            <a:ext cx="7162800" cy="5562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CTA-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377"/>
      </a:accent1>
      <a:accent2>
        <a:srgbClr val="91976C"/>
      </a:accent2>
      <a:accent3>
        <a:srgbClr val="DDD1B2"/>
      </a:accent3>
      <a:accent4>
        <a:srgbClr val="F5D66F"/>
      </a:accent4>
      <a:accent5>
        <a:srgbClr val="5B9BD5"/>
      </a:accent5>
      <a:accent6>
        <a:srgbClr val="003A4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6303987-B4BB-F240-AAD4-48374782E4E1}" vid="{D3B4A540-D0BE-F04E-935D-B5AA663824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12</Words>
  <Application>Microsoft Office PowerPoint</Application>
  <PresentationFormat>On-screen Show (4:3)</PresentationFormat>
  <Paragraphs>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Roboto</vt:lpstr>
      <vt:lpstr>Roboto Black</vt:lpstr>
      <vt:lpstr>Roboto Light</vt:lpstr>
      <vt:lpstr>Roboto Medium</vt:lpstr>
      <vt:lpstr>Wingdings</vt:lpstr>
      <vt:lpstr>Office Theme</vt:lpstr>
      <vt:lpstr>Course 208. Trail 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Wilkinson</dc:creator>
  <cp:lastModifiedBy>Ellen Ginda</cp:lastModifiedBy>
  <cp:revision>2</cp:revision>
  <dcterms:created xsi:type="dcterms:W3CDTF">2019-03-05T20:41:56Z</dcterms:created>
  <dcterms:modified xsi:type="dcterms:W3CDTF">2019-03-23T02:47:06Z</dcterms:modified>
</cp:coreProperties>
</file>